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75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914924-73D8-4722-A91C-A29C2D14CFCD}" type="doc">
      <dgm:prSet loTypeId="urn:microsoft.com/office/officeart/2008/layout/RadialCluster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IN"/>
        </a:p>
      </dgm:t>
    </dgm:pt>
    <dgm:pt modelId="{37425ADA-B002-46EC-9288-AADD635E07DC}">
      <dgm:prSet phldrT="[Text]"/>
      <dgm:spPr/>
      <dgm:t>
        <a:bodyPr/>
        <a:lstStyle/>
        <a:p>
          <a:r>
            <a:rPr lang="en-IN" dirty="0" smtClean="0"/>
            <a:t>SYMPTOMS </a:t>
          </a:r>
          <a:endParaRPr lang="en-IN" dirty="0"/>
        </a:p>
      </dgm:t>
    </dgm:pt>
    <dgm:pt modelId="{A3701CC5-5A83-4505-9851-C847BBF50A89}" type="parTrans" cxnId="{E4032BC4-9737-4C88-83FF-B59C0D094B0E}">
      <dgm:prSet/>
      <dgm:spPr/>
      <dgm:t>
        <a:bodyPr/>
        <a:lstStyle/>
        <a:p>
          <a:endParaRPr lang="en-IN"/>
        </a:p>
      </dgm:t>
    </dgm:pt>
    <dgm:pt modelId="{A15AE1E2-611E-4A40-A1B9-83D1B2E59C1A}" type="sibTrans" cxnId="{E4032BC4-9737-4C88-83FF-B59C0D094B0E}">
      <dgm:prSet/>
      <dgm:spPr/>
      <dgm:t>
        <a:bodyPr/>
        <a:lstStyle/>
        <a:p>
          <a:endParaRPr lang="en-IN"/>
        </a:p>
      </dgm:t>
    </dgm:pt>
    <dgm:pt modelId="{21135E5C-ABE5-4E02-BA50-A1740B716714}">
      <dgm:prSet phldrT="[Text]"/>
      <dgm:spPr/>
      <dgm:t>
        <a:bodyPr/>
        <a:lstStyle/>
        <a:p>
          <a:r>
            <a:rPr lang="en-IN" dirty="0" smtClean="0"/>
            <a:t>PHYSICAL</a:t>
          </a:r>
          <a:endParaRPr lang="en-IN" dirty="0"/>
        </a:p>
      </dgm:t>
    </dgm:pt>
    <dgm:pt modelId="{9A51DAAD-D1AB-49B8-A68B-DC595AA1691E}" type="parTrans" cxnId="{03F42A84-E2E8-4A2B-97BF-67F6754E2406}">
      <dgm:prSet/>
      <dgm:spPr/>
      <dgm:t>
        <a:bodyPr/>
        <a:lstStyle/>
        <a:p>
          <a:endParaRPr lang="en-IN"/>
        </a:p>
      </dgm:t>
    </dgm:pt>
    <dgm:pt modelId="{F8DBBBDA-28E9-487C-BBE4-6403309E450B}" type="sibTrans" cxnId="{03F42A84-E2E8-4A2B-97BF-67F6754E2406}">
      <dgm:prSet/>
      <dgm:spPr/>
      <dgm:t>
        <a:bodyPr/>
        <a:lstStyle/>
        <a:p>
          <a:endParaRPr lang="en-IN"/>
        </a:p>
      </dgm:t>
    </dgm:pt>
    <dgm:pt modelId="{51C50CCD-9745-4EC9-85B7-1757D1C8B729}">
      <dgm:prSet phldrT="[Text]"/>
      <dgm:spPr/>
      <dgm:t>
        <a:bodyPr/>
        <a:lstStyle/>
        <a:p>
          <a:r>
            <a:rPr lang="en-IN" dirty="0" smtClean="0"/>
            <a:t>PSYCHOLOGICAL</a:t>
          </a:r>
          <a:endParaRPr lang="en-IN" dirty="0"/>
        </a:p>
      </dgm:t>
    </dgm:pt>
    <dgm:pt modelId="{543F2A29-6032-44E8-8E8D-6E6E626FC0DB}" type="parTrans" cxnId="{BD575D03-9072-435F-8CD1-F60F6F0498F1}">
      <dgm:prSet/>
      <dgm:spPr/>
      <dgm:t>
        <a:bodyPr/>
        <a:lstStyle/>
        <a:p>
          <a:endParaRPr lang="en-IN"/>
        </a:p>
      </dgm:t>
    </dgm:pt>
    <dgm:pt modelId="{A0FB4BA3-FBBC-42D2-A0CC-432DB6F2699A}" type="sibTrans" cxnId="{BD575D03-9072-435F-8CD1-F60F6F0498F1}">
      <dgm:prSet/>
      <dgm:spPr/>
      <dgm:t>
        <a:bodyPr/>
        <a:lstStyle/>
        <a:p>
          <a:endParaRPr lang="en-IN"/>
        </a:p>
      </dgm:t>
    </dgm:pt>
    <dgm:pt modelId="{9931CB81-3EAF-4A78-B5C3-9229397F4AF2}">
      <dgm:prSet phldrT="[Text]"/>
      <dgm:spPr/>
      <dgm:t>
        <a:bodyPr/>
        <a:lstStyle/>
        <a:p>
          <a:r>
            <a:rPr lang="en-IN" dirty="0" smtClean="0"/>
            <a:t>EMOTIONAL</a:t>
          </a:r>
          <a:endParaRPr lang="en-IN" dirty="0"/>
        </a:p>
      </dgm:t>
    </dgm:pt>
    <dgm:pt modelId="{E6B47E58-E200-430E-B5BE-34509DA358E2}" type="parTrans" cxnId="{44376B29-CEED-490C-98E8-8659CAA6A6C2}">
      <dgm:prSet/>
      <dgm:spPr/>
      <dgm:t>
        <a:bodyPr/>
        <a:lstStyle/>
        <a:p>
          <a:endParaRPr lang="en-IN"/>
        </a:p>
      </dgm:t>
    </dgm:pt>
    <dgm:pt modelId="{2F811B0F-B900-4FFE-9998-06CDA4B16985}" type="sibTrans" cxnId="{44376B29-CEED-490C-98E8-8659CAA6A6C2}">
      <dgm:prSet/>
      <dgm:spPr/>
      <dgm:t>
        <a:bodyPr/>
        <a:lstStyle/>
        <a:p>
          <a:endParaRPr lang="en-IN"/>
        </a:p>
      </dgm:t>
    </dgm:pt>
    <dgm:pt modelId="{CE68D0DF-23AB-41E0-8991-A83983A1FB3E}" type="pres">
      <dgm:prSet presAssocID="{43914924-73D8-4722-A91C-A29C2D14CFC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IN"/>
        </a:p>
      </dgm:t>
    </dgm:pt>
    <dgm:pt modelId="{F8F0E1DC-0A14-4485-AA3D-24D488FAFBA9}" type="pres">
      <dgm:prSet presAssocID="{37425ADA-B002-46EC-9288-AADD635E07DC}" presName="singleCycle" presStyleCnt="0"/>
      <dgm:spPr/>
    </dgm:pt>
    <dgm:pt modelId="{955C2972-991E-4F86-BC45-DCCA47D84914}" type="pres">
      <dgm:prSet presAssocID="{37425ADA-B002-46EC-9288-AADD635E07DC}" presName="singleCenter" presStyleLbl="node1" presStyleIdx="0" presStyleCnt="4" custScaleX="129564" custScaleY="44378" custLinFactNeighborX="859" custLinFactNeighborY="-11442">
        <dgm:presLayoutVars>
          <dgm:chMax val="7"/>
          <dgm:chPref val="7"/>
        </dgm:presLayoutVars>
      </dgm:prSet>
      <dgm:spPr/>
      <dgm:t>
        <a:bodyPr/>
        <a:lstStyle/>
        <a:p>
          <a:endParaRPr lang="en-IN"/>
        </a:p>
      </dgm:t>
    </dgm:pt>
    <dgm:pt modelId="{B5C8E0B6-BD65-43B0-B11F-9A0A6696851F}" type="pres">
      <dgm:prSet presAssocID="{9A51DAAD-D1AB-49B8-A68B-DC595AA1691E}" presName="Name56" presStyleLbl="parChTrans1D2" presStyleIdx="0" presStyleCnt="3"/>
      <dgm:spPr/>
      <dgm:t>
        <a:bodyPr/>
        <a:lstStyle/>
        <a:p>
          <a:endParaRPr lang="en-IN"/>
        </a:p>
      </dgm:t>
    </dgm:pt>
    <dgm:pt modelId="{8F1FB2C6-29A4-4793-B806-18AB3CE0A34D}" type="pres">
      <dgm:prSet presAssocID="{21135E5C-ABE5-4E02-BA50-A1740B716714}" presName="text0" presStyleLbl="node1" presStyleIdx="1" presStyleCnt="4" custScaleX="231325" custScaleY="69590" custRadScaleRad="101854" custRadScaleInc="3099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677BF629-4C96-4466-837A-51F3B52FA1C5}" type="pres">
      <dgm:prSet presAssocID="{543F2A29-6032-44E8-8E8D-6E6E626FC0DB}" presName="Name56" presStyleLbl="parChTrans1D2" presStyleIdx="1" presStyleCnt="3"/>
      <dgm:spPr/>
      <dgm:t>
        <a:bodyPr/>
        <a:lstStyle/>
        <a:p>
          <a:endParaRPr lang="en-IN"/>
        </a:p>
      </dgm:t>
    </dgm:pt>
    <dgm:pt modelId="{A4493948-0CFF-48D3-8599-341DB4B4FAD9}" type="pres">
      <dgm:prSet presAssocID="{51C50CCD-9745-4EC9-85B7-1757D1C8B729}" presName="text0" presStyleLbl="node1" presStyleIdx="2" presStyleCnt="4" custScaleX="260009" custRadScaleRad="97203" custRadScaleInc="-1857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031F31B2-F6E9-4092-835A-ADEC3AFE4A09}" type="pres">
      <dgm:prSet presAssocID="{E6B47E58-E200-430E-B5BE-34509DA358E2}" presName="Name56" presStyleLbl="parChTrans1D2" presStyleIdx="2" presStyleCnt="3"/>
      <dgm:spPr/>
      <dgm:t>
        <a:bodyPr/>
        <a:lstStyle/>
        <a:p>
          <a:endParaRPr lang="en-IN"/>
        </a:p>
      </dgm:t>
    </dgm:pt>
    <dgm:pt modelId="{0EF26DED-800F-4D8C-950B-3FB5D4A1EE08}" type="pres">
      <dgm:prSet presAssocID="{9931CB81-3EAF-4A78-B5C3-9229397F4AF2}" presName="text0" presStyleLbl="node1" presStyleIdx="3" presStyleCnt="4" custScaleX="21405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A39D79BE-DC3E-4D87-B7F4-C4DEBE33B177}" type="presOf" srcId="{9931CB81-3EAF-4A78-B5C3-9229397F4AF2}" destId="{0EF26DED-800F-4D8C-950B-3FB5D4A1EE08}" srcOrd="0" destOrd="0" presId="urn:microsoft.com/office/officeart/2008/layout/RadialCluster"/>
    <dgm:cxn modelId="{03F42A84-E2E8-4A2B-97BF-67F6754E2406}" srcId="{37425ADA-B002-46EC-9288-AADD635E07DC}" destId="{21135E5C-ABE5-4E02-BA50-A1740B716714}" srcOrd="0" destOrd="0" parTransId="{9A51DAAD-D1AB-49B8-A68B-DC595AA1691E}" sibTransId="{F8DBBBDA-28E9-487C-BBE4-6403309E450B}"/>
    <dgm:cxn modelId="{0CF1942A-A7EA-41DC-AA3F-030B77909D3C}" type="presOf" srcId="{21135E5C-ABE5-4E02-BA50-A1740B716714}" destId="{8F1FB2C6-29A4-4793-B806-18AB3CE0A34D}" srcOrd="0" destOrd="0" presId="urn:microsoft.com/office/officeart/2008/layout/RadialCluster"/>
    <dgm:cxn modelId="{84ED758C-FE04-4FBF-8B2C-A2BE19D89B1F}" type="presOf" srcId="{9A51DAAD-D1AB-49B8-A68B-DC595AA1691E}" destId="{B5C8E0B6-BD65-43B0-B11F-9A0A6696851F}" srcOrd="0" destOrd="0" presId="urn:microsoft.com/office/officeart/2008/layout/RadialCluster"/>
    <dgm:cxn modelId="{E4032BC4-9737-4C88-83FF-B59C0D094B0E}" srcId="{43914924-73D8-4722-A91C-A29C2D14CFCD}" destId="{37425ADA-B002-46EC-9288-AADD635E07DC}" srcOrd="0" destOrd="0" parTransId="{A3701CC5-5A83-4505-9851-C847BBF50A89}" sibTransId="{A15AE1E2-611E-4A40-A1B9-83D1B2E59C1A}"/>
    <dgm:cxn modelId="{44376B29-CEED-490C-98E8-8659CAA6A6C2}" srcId="{37425ADA-B002-46EC-9288-AADD635E07DC}" destId="{9931CB81-3EAF-4A78-B5C3-9229397F4AF2}" srcOrd="2" destOrd="0" parTransId="{E6B47E58-E200-430E-B5BE-34509DA358E2}" sibTransId="{2F811B0F-B900-4FFE-9998-06CDA4B16985}"/>
    <dgm:cxn modelId="{26F0D735-BF90-4129-AC86-35CFBE310469}" type="presOf" srcId="{E6B47E58-E200-430E-B5BE-34509DA358E2}" destId="{031F31B2-F6E9-4092-835A-ADEC3AFE4A09}" srcOrd="0" destOrd="0" presId="urn:microsoft.com/office/officeart/2008/layout/RadialCluster"/>
    <dgm:cxn modelId="{56D40762-5077-4FA0-ABE0-9B3419C13741}" type="presOf" srcId="{543F2A29-6032-44E8-8E8D-6E6E626FC0DB}" destId="{677BF629-4C96-4466-837A-51F3B52FA1C5}" srcOrd="0" destOrd="0" presId="urn:microsoft.com/office/officeart/2008/layout/RadialCluster"/>
    <dgm:cxn modelId="{BD575D03-9072-435F-8CD1-F60F6F0498F1}" srcId="{37425ADA-B002-46EC-9288-AADD635E07DC}" destId="{51C50CCD-9745-4EC9-85B7-1757D1C8B729}" srcOrd="1" destOrd="0" parTransId="{543F2A29-6032-44E8-8E8D-6E6E626FC0DB}" sibTransId="{A0FB4BA3-FBBC-42D2-A0CC-432DB6F2699A}"/>
    <dgm:cxn modelId="{3FF889F8-DF0F-4969-B366-B71BD4952419}" type="presOf" srcId="{43914924-73D8-4722-A91C-A29C2D14CFCD}" destId="{CE68D0DF-23AB-41E0-8991-A83983A1FB3E}" srcOrd="0" destOrd="0" presId="urn:microsoft.com/office/officeart/2008/layout/RadialCluster"/>
    <dgm:cxn modelId="{343E2364-0770-46C2-B139-F8F08FA0264E}" type="presOf" srcId="{51C50CCD-9745-4EC9-85B7-1757D1C8B729}" destId="{A4493948-0CFF-48D3-8599-341DB4B4FAD9}" srcOrd="0" destOrd="0" presId="urn:microsoft.com/office/officeart/2008/layout/RadialCluster"/>
    <dgm:cxn modelId="{BC02AA41-EEF8-4B4C-BA8A-9744B4B1A946}" type="presOf" srcId="{37425ADA-B002-46EC-9288-AADD635E07DC}" destId="{955C2972-991E-4F86-BC45-DCCA47D84914}" srcOrd="0" destOrd="0" presId="urn:microsoft.com/office/officeart/2008/layout/RadialCluster"/>
    <dgm:cxn modelId="{BC51028B-4E32-496F-8CE7-3C2820767C4B}" type="presParOf" srcId="{CE68D0DF-23AB-41E0-8991-A83983A1FB3E}" destId="{F8F0E1DC-0A14-4485-AA3D-24D488FAFBA9}" srcOrd="0" destOrd="0" presId="urn:microsoft.com/office/officeart/2008/layout/RadialCluster"/>
    <dgm:cxn modelId="{E26B5B7C-E294-4FED-9B9A-4DCABAEC5F6D}" type="presParOf" srcId="{F8F0E1DC-0A14-4485-AA3D-24D488FAFBA9}" destId="{955C2972-991E-4F86-BC45-DCCA47D84914}" srcOrd="0" destOrd="0" presId="urn:microsoft.com/office/officeart/2008/layout/RadialCluster"/>
    <dgm:cxn modelId="{9CA6FE14-110C-432B-B897-EEB59803A294}" type="presParOf" srcId="{F8F0E1DC-0A14-4485-AA3D-24D488FAFBA9}" destId="{B5C8E0B6-BD65-43B0-B11F-9A0A6696851F}" srcOrd="1" destOrd="0" presId="urn:microsoft.com/office/officeart/2008/layout/RadialCluster"/>
    <dgm:cxn modelId="{64C7375F-8959-4A24-9D3A-EF554B4042D4}" type="presParOf" srcId="{F8F0E1DC-0A14-4485-AA3D-24D488FAFBA9}" destId="{8F1FB2C6-29A4-4793-B806-18AB3CE0A34D}" srcOrd="2" destOrd="0" presId="urn:microsoft.com/office/officeart/2008/layout/RadialCluster"/>
    <dgm:cxn modelId="{AD29D157-489C-4218-B47C-FB62105DBB61}" type="presParOf" srcId="{F8F0E1DC-0A14-4485-AA3D-24D488FAFBA9}" destId="{677BF629-4C96-4466-837A-51F3B52FA1C5}" srcOrd="3" destOrd="0" presId="urn:microsoft.com/office/officeart/2008/layout/RadialCluster"/>
    <dgm:cxn modelId="{1FD0B62C-D25B-4A7F-A368-D3CB5F39FAA2}" type="presParOf" srcId="{F8F0E1DC-0A14-4485-AA3D-24D488FAFBA9}" destId="{A4493948-0CFF-48D3-8599-341DB4B4FAD9}" srcOrd="4" destOrd="0" presId="urn:microsoft.com/office/officeart/2008/layout/RadialCluster"/>
    <dgm:cxn modelId="{5D7113DF-B68E-4B64-A531-FD85EB19ABCA}" type="presParOf" srcId="{F8F0E1DC-0A14-4485-AA3D-24D488FAFBA9}" destId="{031F31B2-F6E9-4092-835A-ADEC3AFE4A09}" srcOrd="5" destOrd="0" presId="urn:microsoft.com/office/officeart/2008/layout/RadialCluster"/>
    <dgm:cxn modelId="{9A551E3E-075B-453F-BBBB-6D36BC1A8F26}" type="presParOf" srcId="{F8F0E1DC-0A14-4485-AA3D-24D488FAFBA9}" destId="{0EF26DED-800F-4D8C-950B-3FB5D4A1EE08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185164-0F89-44D5-88F9-1EB346B45345}" type="doc">
      <dgm:prSet loTypeId="urn:microsoft.com/office/officeart/2005/8/layout/radial6" loCatId="cycl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IN"/>
        </a:p>
      </dgm:t>
    </dgm:pt>
    <dgm:pt modelId="{E735897D-3AE9-4057-AF81-B636739B4B00}">
      <dgm:prSet phldrT="[Text]"/>
      <dgm:spPr/>
      <dgm:t>
        <a:bodyPr/>
        <a:lstStyle/>
        <a:p>
          <a:r>
            <a:rPr lang="en-IN" b="1" dirty="0" smtClean="0"/>
            <a:t>Effects </a:t>
          </a:r>
          <a:endParaRPr lang="en-IN" b="1" dirty="0"/>
        </a:p>
      </dgm:t>
    </dgm:pt>
    <dgm:pt modelId="{6DB58448-51F5-459B-BEF7-D14E126D33C8}" type="parTrans" cxnId="{10BB186A-E9CE-45F1-8E12-AA9B4A02A1C6}">
      <dgm:prSet/>
      <dgm:spPr/>
      <dgm:t>
        <a:bodyPr/>
        <a:lstStyle/>
        <a:p>
          <a:endParaRPr lang="en-IN"/>
        </a:p>
      </dgm:t>
    </dgm:pt>
    <dgm:pt modelId="{1F241A19-4708-4738-9026-4B8E6210D423}" type="sibTrans" cxnId="{10BB186A-E9CE-45F1-8E12-AA9B4A02A1C6}">
      <dgm:prSet/>
      <dgm:spPr/>
      <dgm:t>
        <a:bodyPr/>
        <a:lstStyle/>
        <a:p>
          <a:endParaRPr lang="en-IN"/>
        </a:p>
      </dgm:t>
    </dgm:pt>
    <dgm:pt modelId="{0384A907-D065-41C7-9737-730CFCF7308D}">
      <dgm:prSet phldrT="[Text]" custT="1"/>
      <dgm:spPr/>
      <dgm:t>
        <a:bodyPr/>
        <a:lstStyle/>
        <a:p>
          <a:r>
            <a:rPr lang="en-IN" sz="3200" b="1" dirty="0" smtClean="0"/>
            <a:t>Emotional </a:t>
          </a:r>
          <a:endParaRPr lang="en-IN" sz="3200" b="1" dirty="0"/>
        </a:p>
      </dgm:t>
    </dgm:pt>
    <dgm:pt modelId="{137281B8-F114-4280-8EC2-0610BB004890}" type="parTrans" cxnId="{17720C30-0CE3-4E84-8C46-2377A3B446F3}">
      <dgm:prSet/>
      <dgm:spPr/>
      <dgm:t>
        <a:bodyPr/>
        <a:lstStyle/>
        <a:p>
          <a:endParaRPr lang="en-IN"/>
        </a:p>
      </dgm:t>
    </dgm:pt>
    <dgm:pt modelId="{5DC6B37F-7019-4F4A-974C-49A02BBDC4D9}" type="sibTrans" cxnId="{17720C30-0CE3-4E84-8C46-2377A3B446F3}">
      <dgm:prSet/>
      <dgm:spPr/>
      <dgm:t>
        <a:bodyPr/>
        <a:lstStyle/>
        <a:p>
          <a:endParaRPr lang="en-IN"/>
        </a:p>
      </dgm:t>
    </dgm:pt>
    <dgm:pt modelId="{469A4B46-E2AC-46AE-A9CE-06F3CC2A9251}">
      <dgm:prSet phldrT="[Text]" custT="1"/>
      <dgm:spPr/>
      <dgm:t>
        <a:bodyPr/>
        <a:lstStyle/>
        <a:p>
          <a:r>
            <a:rPr lang="en-IN" sz="2400" b="1" dirty="0" smtClean="0"/>
            <a:t>Physiological </a:t>
          </a:r>
          <a:endParaRPr lang="en-IN" sz="2400" b="1" dirty="0"/>
        </a:p>
      </dgm:t>
    </dgm:pt>
    <dgm:pt modelId="{248F22A5-911E-4D2E-823E-3E4EA4D0AAC8}" type="parTrans" cxnId="{358DF49B-CDB9-4A7B-AE05-4EC690D321E3}">
      <dgm:prSet/>
      <dgm:spPr/>
      <dgm:t>
        <a:bodyPr/>
        <a:lstStyle/>
        <a:p>
          <a:endParaRPr lang="en-IN"/>
        </a:p>
      </dgm:t>
    </dgm:pt>
    <dgm:pt modelId="{ED9DACCA-4D3C-4325-A432-9C5598BE7FA7}" type="sibTrans" cxnId="{358DF49B-CDB9-4A7B-AE05-4EC690D321E3}">
      <dgm:prSet/>
      <dgm:spPr/>
      <dgm:t>
        <a:bodyPr/>
        <a:lstStyle/>
        <a:p>
          <a:endParaRPr lang="en-IN"/>
        </a:p>
      </dgm:t>
    </dgm:pt>
    <dgm:pt modelId="{8F32BA19-3075-4C13-848B-F38A101FF1D7}">
      <dgm:prSet phldrT="[Text]" custT="1"/>
      <dgm:spPr/>
      <dgm:t>
        <a:bodyPr/>
        <a:lstStyle/>
        <a:p>
          <a:r>
            <a:rPr lang="en-IN" sz="3200" b="1" dirty="0" smtClean="0"/>
            <a:t>Cognitive </a:t>
          </a:r>
          <a:endParaRPr lang="en-IN" sz="3200" b="1" dirty="0"/>
        </a:p>
      </dgm:t>
    </dgm:pt>
    <dgm:pt modelId="{B1781F78-453C-48FA-AF0C-208F424DF9F5}" type="parTrans" cxnId="{89B19DB5-4AE4-4ADC-9092-616C252855B2}">
      <dgm:prSet/>
      <dgm:spPr/>
      <dgm:t>
        <a:bodyPr/>
        <a:lstStyle/>
        <a:p>
          <a:endParaRPr lang="en-IN"/>
        </a:p>
      </dgm:t>
    </dgm:pt>
    <dgm:pt modelId="{19FCF7E8-D4E7-44BB-A53D-24D1E58761A1}" type="sibTrans" cxnId="{89B19DB5-4AE4-4ADC-9092-616C252855B2}">
      <dgm:prSet/>
      <dgm:spPr/>
      <dgm:t>
        <a:bodyPr/>
        <a:lstStyle/>
        <a:p>
          <a:endParaRPr lang="en-IN"/>
        </a:p>
      </dgm:t>
    </dgm:pt>
    <dgm:pt modelId="{5A7B6478-F04D-4F1A-B042-E5423C53B781}">
      <dgm:prSet phldrT="[Text]"/>
      <dgm:spPr/>
      <dgm:t>
        <a:bodyPr/>
        <a:lstStyle/>
        <a:p>
          <a:r>
            <a:rPr lang="en-IN" b="1" dirty="0" smtClean="0"/>
            <a:t>Behavioural</a:t>
          </a:r>
          <a:r>
            <a:rPr lang="en-IN" dirty="0" smtClean="0"/>
            <a:t> </a:t>
          </a:r>
          <a:endParaRPr lang="en-IN" dirty="0"/>
        </a:p>
      </dgm:t>
    </dgm:pt>
    <dgm:pt modelId="{529A11C9-847B-4B8F-8AEF-24397CD81082}" type="parTrans" cxnId="{8DE8A1E9-F909-4252-9D0F-8DE38228E9B3}">
      <dgm:prSet/>
      <dgm:spPr/>
      <dgm:t>
        <a:bodyPr/>
        <a:lstStyle/>
        <a:p>
          <a:endParaRPr lang="en-IN"/>
        </a:p>
      </dgm:t>
    </dgm:pt>
    <dgm:pt modelId="{12AEBAD6-D47D-43F3-9A50-C00DDBA52226}" type="sibTrans" cxnId="{8DE8A1E9-F909-4252-9D0F-8DE38228E9B3}">
      <dgm:prSet/>
      <dgm:spPr/>
      <dgm:t>
        <a:bodyPr/>
        <a:lstStyle/>
        <a:p>
          <a:endParaRPr lang="en-IN"/>
        </a:p>
      </dgm:t>
    </dgm:pt>
    <dgm:pt modelId="{67E5E1D9-87C1-40C2-8395-F6BED04BDE80}" type="pres">
      <dgm:prSet presAssocID="{92185164-0F89-44D5-88F9-1EB346B4534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64ABD185-B359-4BF4-800E-E0A7A36472F5}" type="pres">
      <dgm:prSet presAssocID="{E735897D-3AE9-4057-AF81-B636739B4B00}" presName="centerShape" presStyleLbl="node0" presStyleIdx="0" presStyleCnt="1" custScaleX="70687" custScaleY="57746"/>
      <dgm:spPr/>
      <dgm:t>
        <a:bodyPr/>
        <a:lstStyle/>
        <a:p>
          <a:endParaRPr lang="en-IN"/>
        </a:p>
      </dgm:t>
    </dgm:pt>
    <dgm:pt modelId="{132D2759-F653-47D8-A2E9-F9B811AC5FE3}" type="pres">
      <dgm:prSet presAssocID="{0384A907-D065-41C7-9737-730CFCF7308D}" presName="node" presStyleLbl="node1" presStyleIdx="0" presStyleCnt="4" custScaleX="220812" custRadScaleRad="100140" custRadScaleInc="525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408D119-2F4C-4E20-89AD-99AD162C0A0C}" type="pres">
      <dgm:prSet presAssocID="{0384A907-D065-41C7-9737-730CFCF7308D}" presName="dummy" presStyleCnt="0"/>
      <dgm:spPr/>
    </dgm:pt>
    <dgm:pt modelId="{B92CC38A-50B2-415D-B8CE-253AC825B4AB}" type="pres">
      <dgm:prSet presAssocID="{5DC6B37F-7019-4F4A-974C-49A02BBDC4D9}" presName="sibTrans" presStyleLbl="sibTrans2D1" presStyleIdx="0" presStyleCnt="4"/>
      <dgm:spPr/>
      <dgm:t>
        <a:bodyPr/>
        <a:lstStyle/>
        <a:p>
          <a:endParaRPr lang="en-IN"/>
        </a:p>
      </dgm:t>
    </dgm:pt>
    <dgm:pt modelId="{B5EFAA99-7028-48C6-A1E5-9627E0C01A3E}" type="pres">
      <dgm:prSet presAssocID="{469A4B46-E2AC-46AE-A9CE-06F3CC2A9251}" presName="node" presStyleLbl="node1" presStyleIdx="1" presStyleCnt="4" custScaleX="188238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C22AD7D-E541-477D-B79B-068D9D9E03EB}" type="pres">
      <dgm:prSet presAssocID="{469A4B46-E2AC-46AE-A9CE-06F3CC2A9251}" presName="dummy" presStyleCnt="0"/>
      <dgm:spPr/>
    </dgm:pt>
    <dgm:pt modelId="{AD6D44C5-0F5B-4503-B1B1-FCD531ACA5B9}" type="pres">
      <dgm:prSet presAssocID="{ED9DACCA-4D3C-4325-A432-9C5598BE7FA7}" presName="sibTrans" presStyleLbl="sibTrans2D1" presStyleIdx="1" presStyleCnt="4"/>
      <dgm:spPr/>
      <dgm:t>
        <a:bodyPr/>
        <a:lstStyle/>
        <a:p>
          <a:endParaRPr lang="en-IN"/>
        </a:p>
      </dgm:t>
    </dgm:pt>
    <dgm:pt modelId="{EC40C377-4F7D-4275-B425-92BC5B0C9F1A}" type="pres">
      <dgm:prSet presAssocID="{8F32BA19-3075-4C13-848B-F38A101FF1D7}" presName="node" presStyleLbl="node1" presStyleIdx="2" presStyleCnt="4" custScaleX="18355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72A2CA03-94C2-429B-AFC4-03D0D15E25DD}" type="pres">
      <dgm:prSet presAssocID="{8F32BA19-3075-4C13-848B-F38A101FF1D7}" presName="dummy" presStyleCnt="0"/>
      <dgm:spPr/>
    </dgm:pt>
    <dgm:pt modelId="{E551A078-97AC-4037-8D55-869E05C31F34}" type="pres">
      <dgm:prSet presAssocID="{19FCF7E8-D4E7-44BB-A53D-24D1E58761A1}" presName="sibTrans" presStyleLbl="sibTrans2D1" presStyleIdx="2" presStyleCnt="4"/>
      <dgm:spPr/>
      <dgm:t>
        <a:bodyPr/>
        <a:lstStyle/>
        <a:p>
          <a:endParaRPr lang="en-IN"/>
        </a:p>
      </dgm:t>
    </dgm:pt>
    <dgm:pt modelId="{0B865E46-6C70-4EFD-AC98-109201D52613}" type="pres">
      <dgm:prSet presAssocID="{5A7B6478-F04D-4F1A-B042-E5423C53B781}" presName="node" presStyleLbl="node1" presStyleIdx="3" presStyleCnt="4" custScaleX="17344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DCA0D69D-712A-4E32-8088-8792DE032C5A}" type="pres">
      <dgm:prSet presAssocID="{5A7B6478-F04D-4F1A-B042-E5423C53B781}" presName="dummy" presStyleCnt="0"/>
      <dgm:spPr/>
    </dgm:pt>
    <dgm:pt modelId="{1DE0E5F0-3BFF-4A4D-B01C-39B46B85CC8D}" type="pres">
      <dgm:prSet presAssocID="{12AEBAD6-D47D-43F3-9A50-C00DDBA52226}" presName="sibTrans" presStyleLbl="sibTrans2D1" presStyleIdx="3" presStyleCnt="4"/>
      <dgm:spPr/>
      <dgm:t>
        <a:bodyPr/>
        <a:lstStyle/>
        <a:p>
          <a:endParaRPr lang="en-IN"/>
        </a:p>
      </dgm:t>
    </dgm:pt>
  </dgm:ptLst>
  <dgm:cxnLst>
    <dgm:cxn modelId="{05F2F33F-1D41-4A38-9730-C8693D88286E}" type="presOf" srcId="{5DC6B37F-7019-4F4A-974C-49A02BBDC4D9}" destId="{B92CC38A-50B2-415D-B8CE-253AC825B4AB}" srcOrd="0" destOrd="0" presId="urn:microsoft.com/office/officeart/2005/8/layout/radial6"/>
    <dgm:cxn modelId="{7EB359C1-BAEA-42A3-8CD9-B3C02FDE5DB7}" type="presOf" srcId="{92185164-0F89-44D5-88F9-1EB346B45345}" destId="{67E5E1D9-87C1-40C2-8395-F6BED04BDE80}" srcOrd="0" destOrd="0" presId="urn:microsoft.com/office/officeart/2005/8/layout/radial6"/>
    <dgm:cxn modelId="{8DE8A1E9-F909-4252-9D0F-8DE38228E9B3}" srcId="{E735897D-3AE9-4057-AF81-B636739B4B00}" destId="{5A7B6478-F04D-4F1A-B042-E5423C53B781}" srcOrd="3" destOrd="0" parTransId="{529A11C9-847B-4B8F-8AEF-24397CD81082}" sibTransId="{12AEBAD6-D47D-43F3-9A50-C00DDBA52226}"/>
    <dgm:cxn modelId="{66F517F9-4A24-41D8-844F-3E076C8454C4}" type="presOf" srcId="{469A4B46-E2AC-46AE-A9CE-06F3CC2A9251}" destId="{B5EFAA99-7028-48C6-A1E5-9627E0C01A3E}" srcOrd="0" destOrd="0" presId="urn:microsoft.com/office/officeart/2005/8/layout/radial6"/>
    <dgm:cxn modelId="{E41F9123-3B22-4B4E-9745-F09A2A7E0A5D}" type="presOf" srcId="{E735897D-3AE9-4057-AF81-B636739B4B00}" destId="{64ABD185-B359-4BF4-800E-E0A7A36472F5}" srcOrd="0" destOrd="0" presId="urn:microsoft.com/office/officeart/2005/8/layout/radial6"/>
    <dgm:cxn modelId="{2875C6F5-2AF1-4BC9-9089-E91284823356}" type="presOf" srcId="{5A7B6478-F04D-4F1A-B042-E5423C53B781}" destId="{0B865E46-6C70-4EFD-AC98-109201D52613}" srcOrd="0" destOrd="0" presId="urn:microsoft.com/office/officeart/2005/8/layout/radial6"/>
    <dgm:cxn modelId="{10BB186A-E9CE-45F1-8E12-AA9B4A02A1C6}" srcId="{92185164-0F89-44D5-88F9-1EB346B45345}" destId="{E735897D-3AE9-4057-AF81-B636739B4B00}" srcOrd="0" destOrd="0" parTransId="{6DB58448-51F5-459B-BEF7-D14E126D33C8}" sibTransId="{1F241A19-4708-4738-9026-4B8E6210D423}"/>
    <dgm:cxn modelId="{B6D2897D-4226-4442-97DE-23DE46B3DF85}" type="presOf" srcId="{12AEBAD6-D47D-43F3-9A50-C00DDBA52226}" destId="{1DE0E5F0-3BFF-4A4D-B01C-39B46B85CC8D}" srcOrd="0" destOrd="0" presId="urn:microsoft.com/office/officeart/2005/8/layout/radial6"/>
    <dgm:cxn modelId="{7EE427D2-5E3F-477F-AFC8-E424318115F3}" type="presOf" srcId="{ED9DACCA-4D3C-4325-A432-9C5598BE7FA7}" destId="{AD6D44C5-0F5B-4503-B1B1-FCD531ACA5B9}" srcOrd="0" destOrd="0" presId="urn:microsoft.com/office/officeart/2005/8/layout/radial6"/>
    <dgm:cxn modelId="{17720C30-0CE3-4E84-8C46-2377A3B446F3}" srcId="{E735897D-3AE9-4057-AF81-B636739B4B00}" destId="{0384A907-D065-41C7-9737-730CFCF7308D}" srcOrd="0" destOrd="0" parTransId="{137281B8-F114-4280-8EC2-0610BB004890}" sibTransId="{5DC6B37F-7019-4F4A-974C-49A02BBDC4D9}"/>
    <dgm:cxn modelId="{89B19DB5-4AE4-4ADC-9092-616C252855B2}" srcId="{E735897D-3AE9-4057-AF81-B636739B4B00}" destId="{8F32BA19-3075-4C13-848B-F38A101FF1D7}" srcOrd="2" destOrd="0" parTransId="{B1781F78-453C-48FA-AF0C-208F424DF9F5}" sibTransId="{19FCF7E8-D4E7-44BB-A53D-24D1E58761A1}"/>
    <dgm:cxn modelId="{ED45EDBF-B63E-4566-AC05-45E6EB4ED4A9}" type="presOf" srcId="{0384A907-D065-41C7-9737-730CFCF7308D}" destId="{132D2759-F653-47D8-A2E9-F9B811AC5FE3}" srcOrd="0" destOrd="0" presId="urn:microsoft.com/office/officeart/2005/8/layout/radial6"/>
    <dgm:cxn modelId="{793ACC79-41AD-48DC-B71C-257EDA0227F7}" type="presOf" srcId="{8F32BA19-3075-4C13-848B-F38A101FF1D7}" destId="{EC40C377-4F7D-4275-B425-92BC5B0C9F1A}" srcOrd="0" destOrd="0" presId="urn:microsoft.com/office/officeart/2005/8/layout/radial6"/>
    <dgm:cxn modelId="{7FDEB43A-4033-416F-A61F-F5192817CCF3}" type="presOf" srcId="{19FCF7E8-D4E7-44BB-A53D-24D1E58761A1}" destId="{E551A078-97AC-4037-8D55-869E05C31F34}" srcOrd="0" destOrd="0" presId="urn:microsoft.com/office/officeart/2005/8/layout/radial6"/>
    <dgm:cxn modelId="{358DF49B-CDB9-4A7B-AE05-4EC690D321E3}" srcId="{E735897D-3AE9-4057-AF81-B636739B4B00}" destId="{469A4B46-E2AC-46AE-A9CE-06F3CC2A9251}" srcOrd="1" destOrd="0" parTransId="{248F22A5-911E-4D2E-823E-3E4EA4D0AAC8}" sibTransId="{ED9DACCA-4D3C-4325-A432-9C5598BE7FA7}"/>
    <dgm:cxn modelId="{610D59C8-D87E-4B5B-872D-F7EDCD100DB3}" type="presParOf" srcId="{67E5E1D9-87C1-40C2-8395-F6BED04BDE80}" destId="{64ABD185-B359-4BF4-800E-E0A7A36472F5}" srcOrd="0" destOrd="0" presId="urn:microsoft.com/office/officeart/2005/8/layout/radial6"/>
    <dgm:cxn modelId="{D0D8051B-167F-4A4A-B641-F66982817274}" type="presParOf" srcId="{67E5E1D9-87C1-40C2-8395-F6BED04BDE80}" destId="{132D2759-F653-47D8-A2E9-F9B811AC5FE3}" srcOrd="1" destOrd="0" presId="urn:microsoft.com/office/officeart/2005/8/layout/radial6"/>
    <dgm:cxn modelId="{BFC913CE-90D1-466F-BEC0-62D79B7FE230}" type="presParOf" srcId="{67E5E1D9-87C1-40C2-8395-F6BED04BDE80}" destId="{B408D119-2F4C-4E20-89AD-99AD162C0A0C}" srcOrd="2" destOrd="0" presId="urn:microsoft.com/office/officeart/2005/8/layout/radial6"/>
    <dgm:cxn modelId="{9F6AB771-9508-4F64-AC2C-B7AEA3A75066}" type="presParOf" srcId="{67E5E1D9-87C1-40C2-8395-F6BED04BDE80}" destId="{B92CC38A-50B2-415D-B8CE-253AC825B4AB}" srcOrd="3" destOrd="0" presId="urn:microsoft.com/office/officeart/2005/8/layout/radial6"/>
    <dgm:cxn modelId="{73E8C4CE-657E-45DA-B600-5FE3C8C51039}" type="presParOf" srcId="{67E5E1D9-87C1-40C2-8395-F6BED04BDE80}" destId="{B5EFAA99-7028-48C6-A1E5-9627E0C01A3E}" srcOrd="4" destOrd="0" presId="urn:microsoft.com/office/officeart/2005/8/layout/radial6"/>
    <dgm:cxn modelId="{AE1EC989-7779-404E-9151-E9143D07CAEA}" type="presParOf" srcId="{67E5E1D9-87C1-40C2-8395-F6BED04BDE80}" destId="{AC22AD7D-E541-477D-B79B-068D9D9E03EB}" srcOrd="5" destOrd="0" presId="urn:microsoft.com/office/officeart/2005/8/layout/radial6"/>
    <dgm:cxn modelId="{FEDD7C07-D04E-40FF-B7E4-9723542D5ACF}" type="presParOf" srcId="{67E5E1D9-87C1-40C2-8395-F6BED04BDE80}" destId="{AD6D44C5-0F5B-4503-B1B1-FCD531ACA5B9}" srcOrd="6" destOrd="0" presId="urn:microsoft.com/office/officeart/2005/8/layout/radial6"/>
    <dgm:cxn modelId="{A70101DC-3B0F-4952-A3F9-E9D7AFFECD01}" type="presParOf" srcId="{67E5E1D9-87C1-40C2-8395-F6BED04BDE80}" destId="{EC40C377-4F7D-4275-B425-92BC5B0C9F1A}" srcOrd="7" destOrd="0" presId="urn:microsoft.com/office/officeart/2005/8/layout/radial6"/>
    <dgm:cxn modelId="{1355ADC0-E212-41CB-82A0-307ADB4E294A}" type="presParOf" srcId="{67E5E1D9-87C1-40C2-8395-F6BED04BDE80}" destId="{72A2CA03-94C2-429B-AFC4-03D0D15E25DD}" srcOrd="8" destOrd="0" presId="urn:microsoft.com/office/officeart/2005/8/layout/radial6"/>
    <dgm:cxn modelId="{0FA3AA2E-7AE7-4684-9464-4D37F2E3C03E}" type="presParOf" srcId="{67E5E1D9-87C1-40C2-8395-F6BED04BDE80}" destId="{E551A078-97AC-4037-8D55-869E05C31F34}" srcOrd="9" destOrd="0" presId="urn:microsoft.com/office/officeart/2005/8/layout/radial6"/>
    <dgm:cxn modelId="{F83DC0FD-2668-46C2-A6C4-C1E7CB5CFC14}" type="presParOf" srcId="{67E5E1D9-87C1-40C2-8395-F6BED04BDE80}" destId="{0B865E46-6C70-4EFD-AC98-109201D52613}" srcOrd="10" destOrd="0" presId="urn:microsoft.com/office/officeart/2005/8/layout/radial6"/>
    <dgm:cxn modelId="{9D48BC3D-CDDB-4378-89A9-4BB924B040B0}" type="presParOf" srcId="{67E5E1D9-87C1-40C2-8395-F6BED04BDE80}" destId="{DCA0D69D-712A-4E32-8088-8792DE032C5A}" srcOrd="11" destOrd="0" presId="urn:microsoft.com/office/officeart/2005/8/layout/radial6"/>
    <dgm:cxn modelId="{4B246AE6-A798-4AB7-A237-BCFCD60FCBAC}" type="presParOf" srcId="{67E5E1D9-87C1-40C2-8395-F6BED04BDE80}" destId="{1DE0E5F0-3BFF-4A4D-B01C-39B46B85CC8D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5C2972-991E-4F86-BC45-DCCA47D84914}">
      <dsp:nvSpPr>
        <dsp:cNvPr id="0" name=""/>
        <dsp:cNvSpPr/>
      </dsp:nvSpPr>
      <dsp:spPr>
        <a:xfrm>
          <a:off x="2884634" y="2711764"/>
          <a:ext cx="2463257" cy="8437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500" kern="1200" dirty="0" smtClean="0"/>
            <a:t>SYMPTOMS </a:t>
          </a:r>
          <a:endParaRPr lang="en-IN" sz="3500" kern="1200" dirty="0"/>
        </a:p>
      </dsp:txBody>
      <dsp:txXfrm>
        <a:off x="2925821" y="2752951"/>
        <a:ext cx="2380883" cy="761336"/>
      </dsp:txXfrm>
    </dsp:sp>
    <dsp:sp modelId="{B5C8E0B6-BD65-43B0-B11F-9A0A6696851F}">
      <dsp:nvSpPr>
        <dsp:cNvPr id="0" name=""/>
        <dsp:cNvSpPr/>
      </dsp:nvSpPr>
      <dsp:spPr>
        <a:xfrm rot="16269117">
          <a:off x="3419003" y="1991688"/>
          <a:ext cx="144044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40443" y="0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1FB2C6-29A4-4793-B806-18AB3CE0A34D}">
      <dsp:nvSpPr>
        <dsp:cNvPr id="0" name=""/>
        <dsp:cNvSpPr/>
      </dsp:nvSpPr>
      <dsp:spPr>
        <a:xfrm>
          <a:off x="2689310" y="385176"/>
          <a:ext cx="2946611" cy="88643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500" kern="1200" dirty="0" smtClean="0"/>
            <a:t>PHYSICAL</a:t>
          </a:r>
          <a:endParaRPr lang="en-IN" sz="3500" kern="1200" dirty="0"/>
        </a:p>
      </dsp:txBody>
      <dsp:txXfrm>
        <a:off x="2732582" y="428448"/>
        <a:ext cx="2860067" cy="799891"/>
      </dsp:txXfrm>
    </dsp:sp>
    <dsp:sp modelId="{677BF629-4C96-4466-837A-51F3B52FA1C5}">
      <dsp:nvSpPr>
        <dsp:cNvPr id="0" name=""/>
        <dsp:cNvSpPr/>
      </dsp:nvSpPr>
      <dsp:spPr>
        <a:xfrm rot="2396748">
          <a:off x="4441653" y="4046137"/>
          <a:ext cx="152839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28393" y="0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493948-0CFF-48D3-8599-341DB4B4FAD9}">
      <dsp:nvSpPr>
        <dsp:cNvPr id="0" name=""/>
        <dsp:cNvSpPr/>
      </dsp:nvSpPr>
      <dsp:spPr>
        <a:xfrm>
          <a:off x="4896215" y="4536799"/>
          <a:ext cx="3311987" cy="127379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kern="1200" dirty="0" smtClean="0"/>
            <a:t>PSYCHOLOGICAL</a:t>
          </a:r>
          <a:endParaRPr lang="en-IN" sz="3200" kern="1200" dirty="0"/>
        </a:p>
      </dsp:txBody>
      <dsp:txXfrm>
        <a:off x="4958397" y="4598981"/>
        <a:ext cx="3187623" cy="1149433"/>
      </dsp:txXfrm>
    </dsp:sp>
    <dsp:sp modelId="{031F31B2-F6E9-4092-835A-ADEC3AFE4A09}">
      <dsp:nvSpPr>
        <dsp:cNvPr id="0" name=""/>
        <dsp:cNvSpPr/>
      </dsp:nvSpPr>
      <dsp:spPr>
        <a:xfrm rot="8428189">
          <a:off x="2115833" y="4090605"/>
          <a:ext cx="168151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81518" y="0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F26DED-800F-4D8C-950B-3FB5D4A1EE08}">
      <dsp:nvSpPr>
        <dsp:cNvPr id="0" name=""/>
        <dsp:cNvSpPr/>
      </dsp:nvSpPr>
      <dsp:spPr>
        <a:xfrm>
          <a:off x="173044" y="4625735"/>
          <a:ext cx="2726575" cy="127379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500" kern="1200" dirty="0" smtClean="0"/>
            <a:t>EMOTIONAL</a:t>
          </a:r>
          <a:endParaRPr lang="en-IN" sz="3500" kern="1200" dirty="0"/>
        </a:p>
      </dsp:txBody>
      <dsp:txXfrm>
        <a:off x="235226" y="4687917"/>
        <a:ext cx="2602211" cy="11494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E0E5F0-3BFF-4A4D-B01C-39B46B85CC8D}">
      <dsp:nvSpPr>
        <dsp:cNvPr id="0" name=""/>
        <dsp:cNvSpPr/>
      </dsp:nvSpPr>
      <dsp:spPr>
        <a:xfrm>
          <a:off x="1753467" y="728129"/>
          <a:ext cx="4873783" cy="4873783"/>
        </a:xfrm>
        <a:prstGeom prst="blockArc">
          <a:avLst>
            <a:gd name="adj1" fmla="val 10795189"/>
            <a:gd name="adj2" fmla="val 16294636"/>
            <a:gd name="adj3" fmla="val 4642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1A078-97AC-4037-8D55-869E05C31F34}">
      <dsp:nvSpPr>
        <dsp:cNvPr id="0" name=""/>
        <dsp:cNvSpPr/>
      </dsp:nvSpPr>
      <dsp:spPr>
        <a:xfrm>
          <a:off x="1753469" y="731460"/>
          <a:ext cx="4873783" cy="4873783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6D44C5-0F5B-4503-B1B1-FCD531ACA5B9}">
      <dsp:nvSpPr>
        <dsp:cNvPr id="0" name=""/>
        <dsp:cNvSpPr/>
      </dsp:nvSpPr>
      <dsp:spPr>
        <a:xfrm>
          <a:off x="1753469" y="731460"/>
          <a:ext cx="4873783" cy="4873783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2CC38A-50B2-415D-B8CE-253AC825B4AB}">
      <dsp:nvSpPr>
        <dsp:cNvPr id="0" name=""/>
        <dsp:cNvSpPr/>
      </dsp:nvSpPr>
      <dsp:spPr>
        <a:xfrm>
          <a:off x="1753472" y="728129"/>
          <a:ext cx="4873783" cy="4873783"/>
        </a:xfrm>
        <a:prstGeom prst="blockArc">
          <a:avLst>
            <a:gd name="adj1" fmla="val 16294629"/>
            <a:gd name="adj2" fmla="val 4810"/>
            <a:gd name="adj3" fmla="val 4642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ABD185-B359-4BF4-800E-E0A7A36472F5}">
      <dsp:nvSpPr>
        <dsp:cNvPr id="0" name=""/>
        <dsp:cNvSpPr/>
      </dsp:nvSpPr>
      <dsp:spPr>
        <a:xfrm>
          <a:off x="3397057" y="2520281"/>
          <a:ext cx="1586607" cy="129614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500" b="1" kern="1200" dirty="0" smtClean="0"/>
            <a:t>Effects </a:t>
          </a:r>
          <a:endParaRPr lang="en-IN" sz="2500" b="1" kern="1200" dirty="0"/>
        </a:p>
      </dsp:txBody>
      <dsp:txXfrm>
        <a:off x="3629410" y="2710096"/>
        <a:ext cx="1121901" cy="916510"/>
      </dsp:txXfrm>
    </dsp:sp>
    <dsp:sp modelId="{132D2759-F653-47D8-A2E9-F9B811AC5FE3}">
      <dsp:nvSpPr>
        <dsp:cNvPr id="0" name=""/>
        <dsp:cNvSpPr/>
      </dsp:nvSpPr>
      <dsp:spPr>
        <a:xfrm>
          <a:off x="2521192" y="0"/>
          <a:ext cx="3469371" cy="15711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/>
            <a:t>Emotional </a:t>
          </a:r>
          <a:endParaRPr lang="en-IN" sz="3200" b="1" kern="1200" dirty="0"/>
        </a:p>
      </dsp:txBody>
      <dsp:txXfrm>
        <a:off x="3029270" y="230095"/>
        <a:ext cx="2453215" cy="1110997"/>
      </dsp:txXfrm>
    </dsp:sp>
    <dsp:sp modelId="{B5EFAA99-7028-48C6-A1E5-9627E0C01A3E}">
      <dsp:nvSpPr>
        <dsp:cNvPr id="0" name=""/>
        <dsp:cNvSpPr/>
      </dsp:nvSpPr>
      <dsp:spPr>
        <a:xfrm>
          <a:off x="5091904" y="2382758"/>
          <a:ext cx="2957572" cy="15711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b="1" kern="1200" dirty="0" smtClean="0"/>
            <a:t>Physiological </a:t>
          </a:r>
          <a:endParaRPr lang="en-IN" sz="2400" b="1" kern="1200" dirty="0"/>
        </a:p>
      </dsp:txBody>
      <dsp:txXfrm>
        <a:off x="5525030" y="2612853"/>
        <a:ext cx="2091320" cy="1110997"/>
      </dsp:txXfrm>
    </dsp:sp>
    <dsp:sp modelId="{EC40C377-4F7D-4275-B425-92BC5B0C9F1A}">
      <dsp:nvSpPr>
        <dsp:cNvPr id="0" name=""/>
        <dsp:cNvSpPr/>
      </dsp:nvSpPr>
      <dsp:spPr>
        <a:xfrm>
          <a:off x="2748372" y="4763087"/>
          <a:ext cx="2883978" cy="15711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/>
            <a:t>Cognitive </a:t>
          </a:r>
          <a:endParaRPr lang="en-IN" sz="3200" b="1" kern="1200" dirty="0"/>
        </a:p>
      </dsp:txBody>
      <dsp:txXfrm>
        <a:off x="3170721" y="4993182"/>
        <a:ext cx="2039280" cy="1110997"/>
      </dsp:txXfrm>
    </dsp:sp>
    <dsp:sp modelId="{0B865E46-6C70-4EFD-AC98-109201D52613}">
      <dsp:nvSpPr>
        <dsp:cNvPr id="0" name=""/>
        <dsp:cNvSpPr/>
      </dsp:nvSpPr>
      <dsp:spPr>
        <a:xfrm>
          <a:off x="447467" y="2382758"/>
          <a:ext cx="2725131" cy="15711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300" b="1" kern="1200" dirty="0" smtClean="0"/>
            <a:t>Behavioural</a:t>
          </a:r>
          <a:r>
            <a:rPr lang="en-IN" sz="2300" kern="1200" dirty="0" smtClean="0"/>
            <a:t> </a:t>
          </a:r>
          <a:endParaRPr lang="en-IN" sz="2300" kern="1200" dirty="0"/>
        </a:p>
      </dsp:txBody>
      <dsp:txXfrm>
        <a:off x="846553" y="2612853"/>
        <a:ext cx="1926959" cy="1110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30AF319-D70E-43AE-BD9B-43F7431E1A84}" type="datetimeFigureOut">
              <a:rPr lang="en-IN" smtClean="0"/>
              <a:t>02-07-2017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30329C-A7BB-4B77-9E10-CF68299FCE2C}" type="slidenum">
              <a:rPr lang="en-IN" smtClean="0"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dirty="0" smtClean="0"/>
              <a:t>CLASS XII</a:t>
            </a:r>
            <a:endParaRPr lang="en-IN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>
              <a:buNone/>
            </a:pPr>
            <a:r>
              <a:rPr lang="en-IN" dirty="0" smtClean="0"/>
              <a:t>MEETING LIFE CHALLENGES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5750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7704" y="188640"/>
            <a:ext cx="5637010" cy="882119"/>
          </a:xfrm>
        </p:spPr>
        <p:txBody>
          <a:bodyPr>
            <a:normAutofit fontScale="70000" lnSpcReduction="20000"/>
          </a:bodyPr>
          <a:lstStyle/>
          <a:p>
            <a:r>
              <a:rPr lang="en-IN" sz="4400" dirty="0" smtClean="0"/>
              <a:t>WHAT DO YOU UNDERSTAND FROM THESE PICTURES???????? </a:t>
            </a:r>
            <a:endParaRPr lang="en-IN" sz="4400" dirty="0"/>
          </a:p>
        </p:txBody>
      </p:sp>
      <p:pic>
        <p:nvPicPr>
          <p:cNvPr id="1026" name="Picture 2" descr="C:\Users\user\Desktop\new ppt\173053838.jpg"/>
          <p:cNvPicPr>
            <a:picLocks noGrp="1" noChangeAspect="1" noChangeArrowheads="1"/>
          </p:cNvPicPr>
          <p:nvPr>
            <p:ph sz="quarter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93"/>
          <a:stretch/>
        </p:blipFill>
        <p:spPr bwMode="auto">
          <a:xfrm>
            <a:off x="683568" y="1268761"/>
            <a:ext cx="3960813" cy="526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new ppt\Stressed_9_tn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68760"/>
            <a:ext cx="3528391" cy="526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025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51520" y="1628800"/>
            <a:ext cx="8208912" cy="4896544"/>
          </a:xfrm>
        </p:spPr>
        <p:txBody>
          <a:bodyPr/>
          <a:lstStyle/>
          <a:p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503040" y="332656"/>
            <a:ext cx="8640960" cy="1080120"/>
          </a:xfrm>
        </p:spPr>
        <p:txBody>
          <a:bodyPr/>
          <a:lstStyle/>
          <a:p>
            <a:pPr marL="182880" indent="0">
              <a:buNone/>
            </a:pPr>
            <a:r>
              <a:rPr lang="en-IN" sz="3600" dirty="0" smtClean="0">
                <a:latin typeface="Times New Roman" pitchFamily="18" charset="0"/>
                <a:cs typeface="Times New Roman" pitchFamily="18" charset="0"/>
              </a:rPr>
              <a:t>WHAT IS STRESSSSS???????????</a:t>
            </a:r>
            <a:endParaRPr lang="en-IN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new ppt\stress-2-6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44"/>
          <a:stretch/>
        </p:blipFill>
        <p:spPr bwMode="auto">
          <a:xfrm>
            <a:off x="251520" y="1340768"/>
            <a:ext cx="849694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273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new ppt\stress-management-presentation-6-728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08" b="27650"/>
          <a:stretch/>
        </p:blipFill>
        <p:spPr bwMode="auto">
          <a:xfrm>
            <a:off x="611560" y="332656"/>
            <a:ext cx="820891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new ppt\stress-management-presentation-7-7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92894"/>
            <a:ext cx="8208912" cy="4248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76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36904" cy="936104"/>
          </a:xfrm>
        </p:spPr>
        <p:txBody>
          <a:bodyPr/>
          <a:lstStyle/>
          <a:p>
            <a:pPr marL="0" indent="0">
              <a:buNone/>
            </a:pPr>
            <a:r>
              <a:rPr lang="en-IN" dirty="0" smtClean="0"/>
              <a:t>TWO DIMENSIONS OF STRESS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412776"/>
            <a:ext cx="8424936" cy="511256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en-IN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EUSTRESS -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GOOD FOR ANY PERSON AND ACTS AS AN ASSET FOR ACHEIVEING PEAK PERFORMANCE AND MANAGING MINOR CRISIS.</a:t>
            </a:r>
          </a:p>
          <a:p>
            <a:pPr marL="45720" indent="0">
              <a:buNone/>
            </a:pPr>
            <a:endParaRPr lang="en-IN" sz="28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DISTRESS –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WHEN STRESS HAS NEGATIVE EFFECTS SUCH AS CONFUSION, INABILITY TO TAKE DECISIONS AND ILLNESS. IT CAUSES OUR BODY’S WEAR AND TEAR. 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473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new ppt\what-is-stress-11-7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8" t="4312" r="2248" b="12838"/>
          <a:stretch/>
        </p:blipFill>
        <p:spPr bwMode="auto">
          <a:xfrm>
            <a:off x="323528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705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new ppt\stress-management-presentation-8-72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064896" cy="619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930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658385972"/>
              </p:ext>
            </p:extLst>
          </p:nvPr>
        </p:nvGraphicFramePr>
        <p:xfrm>
          <a:off x="251520" y="260350"/>
          <a:ext cx="8424863" cy="6337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7919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60647"/>
            <a:ext cx="6872551" cy="869241"/>
          </a:xfrm>
        </p:spPr>
        <p:txBody>
          <a:bodyPr/>
          <a:lstStyle/>
          <a:p>
            <a:pPr marL="0" indent="0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PHYSICAL SYMPTOMS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user\Desktop\new ppt\stress-management-presentation-35-728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47" b="11717"/>
          <a:stretch/>
        </p:blipFill>
        <p:spPr bwMode="auto">
          <a:xfrm>
            <a:off x="323528" y="1268760"/>
            <a:ext cx="856895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311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36904" cy="792088"/>
          </a:xfrm>
        </p:spPr>
        <p:txBody>
          <a:bodyPr/>
          <a:lstStyle/>
          <a:p>
            <a:pPr marL="0" indent="0" algn="l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EMOTIONAL SYMPTOMS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\Desktop\new ppt\stress-management-presentation-38-7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1" b="19806"/>
          <a:stretch/>
        </p:blipFill>
        <p:spPr bwMode="auto">
          <a:xfrm>
            <a:off x="251520" y="1052736"/>
            <a:ext cx="849694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304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064896" cy="864096"/>
          </a:xfrm>
        </p:spPr>
        <p:txBody>
          <a:bodyPr/>
          <a:lstStyle/>
          <a:p>
            <a:pPr marL="0" indent="0" algn="ctr">
              <a:buNone/>
            </a:pPr>
            <a:r>
              <a:rPr lang="en-IN" dirty="0" smtClean="0"/>
              <a:t>PSYCHOLOGICAL SYMPTOMS</a:t>
            </a:r>
            <a:endParaRPr lang="en-IN" dirty="0"/>
          </a:p>
        </p:txBody>
      </p:sp>
      <p:pic>
        <p:nvPicPr>
          <p:cNvPr id="1026" name="Picture 2" descr="C:\Users\user\Desktop\new ppt\stress-management-presentation-36-7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96" b="15060"/>
          <a:stretch/>
        </p:blipFill>
        <p:spPr bwMode="auto">
          <a:xfrm>
            <a:off x="395536" y="1124744"/>
            <a:ext cx="8208912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945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new ppt\stress-management-presentation-37-7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t="12304" r="9042"/>
          <a:stretch/>
        </p:blipFill>
        <p:spPr bwMode="auto">
          <a:xfrm>
            <a:off x="395536" y="332656"/>
            <a:ext cx="8568952" cy="62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642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05678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en-IN" dirty="0" smtClean="0"/>
              <a:t>GAS MODEL</a:t>
            </a:r>
            <a:endParaRPr lang="en-IN" dirty="0"/>
          </a:p>
        </p:txBody>
      </p:sp>
      <p:pic>
        <p:nvPicPr>
          <p:cNvPr id="3074" name="Picture 2" descr="C:\Users\user\Desktop\new ppt\what-is-stress-12-728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" t="2515" r="3315" b="9367"/>
          <a:stretch/>
        </p:blipFill>
        <p:spPr bwMode="auto">
          <a:xfrm>
            <a:off x="179512" y="980728"/>
            <a:ext cx="878497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389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792088"/>
          </a:xfrm>
        </p:spPr>
        <p:txBody>
          <a:bodyPr/>
          <a:lstStyle/>
          <a:p>
            <a:pPr marL="0" indent="0" algn="ctr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TYPES  OF STRESS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640960" cy="54006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There are three types of stress-</a:t>
            </a:r>
          </a:p>
          <a:p>
            <a:pPr>
              <a:buFont typeface="Arial" pitchFamily="34" charset="0"/>
              <a:buChar char="•"/>
            </a:pPr>
            <a:r>
              <a:rPr lang="en-IN" sz="3200" b="1" dirty="0" smtClean="0">
                <a:latin typeface="Times New Roman" pitchFamily="18" charset="0"/>
                <a:cs typeface="Times New Roman" pitchFamily="18" charset="0"/>
              </a:rPr>
              <a:t>Physical and Environmental stress</a:t>
            </a:r>
          </a:p>
          <a:p>
            <a:pPr marL="45720" indent="0">
              <a:buNone/>
            </a:pPr>
            <a:r>
              <a:rPr lang="en-IN" sz="3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I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IN" sz="3200" b="1" dirty="0" smtClean="0">
                <a:latin typeface="Times New Roman" pitchFamily="18" charset="0"/>
                <a:cs typeface="Times New Roman" pitchFamily="18" charset="0"/>
              </a:rPr>
              <a:t>Psychological stress</a:t>
            </a:r>
          </a:p>
          <a:p>
            <a:pPr>
              <a:buFont typeface="Arial" pitchFamily="34" charset="0"/>
              <a:buChar char="•"/>
            </a:pPr>
            <a:endParaRPr lang="en-I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IN" sz="3200" b="1" dirty="0" smtClean="0">
                <a:latin typeface="Times New Roman" pitchFamily="18" charset="0"/>
                <a:cs typeface="Times New Roman" pitchFamily="18" charset="0"/>
              </a:rPr>
              <a:t> Social stress </a:t>
            </a:r>
          </a:p>
          <a:p>
            <a:pPr marL="45720" indent="0">
              <a:buNone/>
            </a:pP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569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704856" cy="1224136"/>
          </a:xfrm>
        </p:spPr>
        <p:txBody>
          <a:bodyPr/>
          <a:lstStyle/>
          <a:p>
            <a:pPr marL="0" indent="0" algn="ctr">
              <a:buNone/>
            </a:pPr>
            <a:r>
              <a:rPr lang="en-IN" sz="4000" dirty="0" smtClean="0">
                <a:latin typeface="Times New Roman" pitchFamily="18" charset="0"/>
                <a:cs typeface="Times New Roman" pitchFamily="18" charset="0"/>
              </a:rPr>
              <a:t>PHYSICAL AND ENVIRONMENTAL STESS</a:t>
            </a:r>
            <a:endParaRPr lang="en-IN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484784"/>
            <a:ext cx="8424936" cy="525658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en-IN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IN" sz="3200" b="1" i="1" dirty="0" smtClean="0">
                <a:latin typeface="Times New Roman" pitchFamily="18" charset="0"/>
                <a:cs typeface="Times New Roman" pitchFamily="18" charset="0"/>
              </a:rPr>
              <a:t>Physical stresses</a:t>
            </a: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 are demands that change the state of our body. Example - overexert ourselves physically, lack of nutrients or fail to get enough sleep etc.</a:t>
            </a:r>
          </a:p>
          <a:p>
            <a:pPr marL="45720" indent="0">
              <a:buNone/>
            </a:pPr>
            <a:endParaRPr lang="en-IN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IN" sz="3200" b="1" i="1" dirty="0" smtClean="0">
                <a:latin typeface="Times New Roman" pitchFamily="18" charset="0"/>
                <a:cs typeface="Times New Roman" pitchFamily="18" charset="0"/>
              </a:rPr>
              <a:t>Environmental stresses </a:t>
            </a: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are the aspects of our surroundings that are unavoidable such as air pollution, crowding, noise, heat, disasters etc</a:t>
            </a:r>
            <a:r>
              <a:rPr lang="en-IN" sz="32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IN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5317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40960" cy="792088"/>
          </a:xfrm>
        </p:spPr>
        <p:txBody>
          <a:bodyPr/>
          <a:lstStyle/>
          <a:p>
            <a:pPr marL="0" indent="0" algn="ctr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PSYCHOLOGICAL STRESS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124744"/>
            <a:ext cx="8568952" cy="547260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IN" sz="3600" dirty="0" smtClean="0">
                <a:latin typeface="Times New Roman" pitchFamily="18" charset="0"/>
                <a:cs typeface="Times New Roman" pitchFamily="18" charset="0"/>
              </a:rPr>
              <a:t>These are stresses that we generate ourselves in our mind.</a:t>
            </a:r>
          </a:p>
          <a:p>
            <a:pPr>
              <a:buFont typeface="Arial" pitchFamily="34" charset="0"/>
              <a:buChar char="•"/>
            </a:pPr>
            <a:r>
              <a:rPr lang="en-IN" sz="3600" dirty="0" smtClean="0">
                <a:latin typeface="Times New Roman" pitchFamily="18" charset="0"/>
                <a:cs typeface="Times New Roman" pitchFamily="18" charset="0"/>
              </a:rPr>
              <a:t>Personal and unique to the experiencing person and are internal sources of stress.</a:t>
            </a:r>
          </a:p>
          <a:p>
            <a:pPr marL="45720" indent="0">
              <a:buNone/>
            </a:pPr>
            <a:r>
              <a:rPr lang="en-IN" sz="3600" b="1" i="1" dirty="0" smtClean="0">
                <a:latin typeface="Times New Roman" pitchFamily="18" charset="0"/>
                <a:cs typeface="Times New Roman" pitchFamily="18" charset="0"/>
              </a:rPr>
              <a:t> Frustration				Conflicts</a:t>
            </a:r>
          </a:p>
          <a:p>
            <a:pPr marL="45720" indent="0">
              <a:buNone/>
            </a:pPr>
            <a:endParaRPr lang="en-IN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IN" sz="3600" b="1" i="1" dirty="0" smtClean="0">
                <a:latin typeface="Times New Roman" pitchFamily="18" charset="0"/>
                <a:cs typeface="Times New Roman" pitchFamily="18" charset="0"/>
              </a:rPr>
              <a:t>Internal pressures		Social pressures</a:t>
            </a:r>
          </a:p>
          <a:p>
            <a:pPr marL="45720" indent="0">
              <a:buNone/>
            </a:pPr>
            <a:r>
              <a:rPr lang="en-IN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endParaRPr lang="en-IN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730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09932645"/>
              </p:ext>
            </p:extLst>
          </p:nvPr>
        </p:nvGraphicFramePr>
        <p:xfrm>
          <a:off x="323528" y="188640"/>
          <a:ext cx="8496944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03091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864096"/>
          </a:xfrm>
        </p:spPr>
        <p:txBody>
          <a:bodyPr/>
          <a:lstStyle/>
          <a:p>
            <a:pPr marL="0" indent="0" algn="ctr">
              <a:buNone/>
            </a:pPr>
            <a:r>
              <a:rPr lang="en-IN" dirty="0" smtClean="0"/>
              <a:t>COPING WITH STRESS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712968" cy="525658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COPING is a dynamic situation specific reaction to stress. Concrete responses to resolve the problems and reduces stress.</a:t>
            </a:r>
          </a:p>
          <a:p>
            <a:pPr marL="45720" indent="0">
              <a:buNone/>
            </a:pPr>
            <a:endParaRPr lang="en-IN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The three coping strategies given by 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ENDLER and PARKER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are-</a:t>
            </a:r>
          </a:p>
          <a:p>
            <a:pPr marL="560070" indent="-514350">
              <a:buAutoNum type="arabicPeriod"/>
            </a:pP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TASK ORIENTED </a:t>
            </a:r>
          </a:p>
          <a:p>
            <a:pPr marL="560070" indent="-514350">
              <a:buAutoNum type="arabicPeriod"/>
            </a:pP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EMOTION ORIENTED</a:t>
            </a:r>
          </a:p>
          <a:p>
            <a:pPr marL="560070" indent="-514350">
              <a:buAutoNum type="arabicPeriod"/>
            </a:pP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AVOIDANCE ORIENTED</a:t>
            </a:r>
          </a:p>
          <a:p>
            <a:pPr marL="45720" indent="0">
              <a:buNone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5910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new ppt\stress-management-taking-measures-to-cope-4599489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84976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8116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 smtClean="0"/>
              <a:t>THANK YOU…….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29872695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212</TotalTime>
  <Words>233</Words>
  <Application>Microsoft Office PowerPoint</Application>
  <PresentationFormat>On-screen Show (4:3)</PresentationFormat>
  <Paragraphs>50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Slipstream</vt:lpstr>
      <vt:lpstr>MEETING LIFE CHALLENGES</vt:lpstr>
      <vt:lpstr>PowerPoint Presentation</vt:lpstr>
      <vt:lpstr>WHAT IS STRESSSSS???????????</vt:lpstr>
      <vt:lpstr>PowerPoint Presentation</vt:lpstr>
      <vt:lpstr>TWO DIMENSIONS OF STRESS</vt:lpstr>
      <vt:lpstr>PowerPoint Presentation</vt:lpstr>
      <vt:lpstr>PowerPoint Presentation</vt:lpstr>
      <vt:lpstr>PowerPoint Presentation</vt:lpstr>
      <vt:lpstr>PHYSICAL SYMPTOMS</vt:lpstr>
      <vt:lpstr>EMOTIONAL SYMPTOMS</vt:lpstr>
      <vt:lpstr>PSYCHOLOGICAL SYMPTOMS</vt:lpstr>
      <vt:lpstr>PowerPoint Presentation</vt:lpstr>
      <vt:lpstr>GAS MODEL</vt:lpstr>
      <vt:lpstr>TYPES  OF STRESS</vt:lpstr>
      <vt:lpstr>PHYSICAL AND ENVIRONMENTAL STESS</vt:lpstr>
      <vt:lpstr>PSYCHOLOGICAL STRESS</vt:lpstr>
      <vt:lpstr>PowerPoint Presentation</vt:lpstr>
      <vt:lpstr>COPING WITH STRESS</vt:lpstr>
      <vt:lpstr>PowerPoint Presentation</vt:lpstr>
      <vt:lpstr>THANK YOU…….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MEETING LIFE CHALLENGES</dc:title>
  <dc:creator>user</dc:creator>
  <cp:lastModifiedBy>user</cp:lastModifiedBy>
  <cp:revision>21</cp:revision>
  <dcterms:created xsi:type="dcterms:W3CDTF">2017-06-13T14:37:51Z</dcterms:created>
  <dcterms:modified xsi:type="dcterms:W3CDTF">2017-07-02T15:50:19Z</dcterms:modified>
</cp:coreProperties>
</file>